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0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5289-6F35-D643-90A7-6AE20A9EC3C1}" type="datetimeFigureOut">
              <a:rPr lang="en-US" smtClean="0"/>
              <a:t>16/07/15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D3F0-1EB3-9949-9326-7F307471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532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5289-6F35-D643-90A7-6AE20A9EC3C1}" type="datetimeFigureOut">
              <a:rPr lang="en-US" smtClean="0"/>
              <a:t>16/07/15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D3F0-1EB3-9949-9326-7F307471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98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5289-6F35-D643-90A7-6AE20A9EC3C1}" type="datetimeFigureOut">
              <a:rPr lang="en-US" smtClean="0"/>
              <a:t>16/07/15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D3F0-1EB3-9949-9326-7F307471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678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5289-6F35-D643-90A7-6AE20A9EC3C1}" type="datetimeFigureOut">
              <a:rPr lang="en-US" smtClean="0"/>
              <a:t>16/07/15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D3F0-1EB3-9949-9326-7F307471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999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5289-6F35-D643-90A7-6AE20A9EC3C1}" type="datetimeFigureOut">
              <a:rPr lang="en-US" smtClean="0"/>
              <a:t>16/07/15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D3F0-1EB3-9949-9326-7F307471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472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5289-6F35-D643-90A7-6AE20A9EC3C1}" type="datetimeFigureOut">
              <a:rPr lang="en-US" smtClean="0"/>
              <a:t>16/07/15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D3F0-1EB3-9949-9326-7F307471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190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5289-6F35-D643-90A7-6AE20A9EC3C1}" type="datetimeFigureOut">
              <a:rPr lang="en-US" smtClean="0"/>
              <a:t>16/07/15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D3F0-1EB3-9949-9326-7F307471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254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5289-6F35-D643-90A7-6AE20A9EC3C1}" type="datetimeFigureOut">
              <a:rPr lang="en-US" smtClean="0"/>
              <a:t>16/07/15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D3F0-1EB3-9949-9326-7F307471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205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5289-6F35-D643-90A7-6AE20A9EC3C1}" type="datetimeFigureOut">
              <a:rPr lang="en-US" smtClean="0"/>
              <a:t>16/07/15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D3F0-1EB3-9949-9326-7F307471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674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5289-6F35-D643-90A7-6AE20A9EC3C1}" type="datetimeFigureOut">
              <a:rPr lang="en-US" smtClean="0"/>
              <a:t>16/07/15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D3F0-1EB3-9949-9326-7F307471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2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5289-6F35-D643-90A7-6AE20A9EC3C1}" type="datetimeFigureOut">
              <a:rPr lang="en-US" smtClean="0"/>
              <a:t>16/07/15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D3F0-1EB3-9949-9326-7F307471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45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B5289-6F35-D643-90A7-6AE20A9EC3C1}" type="datetimeFigureOut">
              <a:rPr lang="en-US" smtClean="0"/>
              <a:t>16/07/15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3D3F0-1EB3-9949-9326-7F3074717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88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png"/><Relationship Id="rId12" Type="http://schemas.openxmlformats.org/officeDocument/2006/relationships/image" Target="../media/image4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" Type="http://schemas.openxmlformats.org/officeDocument/2006/relationships/tags" Target="../tags/tag1.xml"/><Relationship Id="rId2" Type="http://schemas.openxmlformats.org/officeDocument/2006/relationships/tags" Target="../tags/tag2.xml"/><Relationship Id="rId3" Type="http://schemas.openxmlformats.org/officeDocument/2006/relationships/tags" Target="../tags/tag3.xml"/><Relationship Id="rId4" Type="http://schemas.openxmlformats.org/officeDocument/2006/relationships/tags" Target="../tags/tag4.xml"/><Relationship Id="rId5" Type="http://schemas.openxmlformats.org/officeDocument/2006/relationships/tags" Target="../tags/tag5.xml"/><Relationship Id="rId6" Type="http://schemas.openxmlformats.org/officeDocument/2006/relationships/tags" Target="../tags/tag6.xml"/><Relationship Id="rId7" Type="http://schemas.openxmlformats.org/officeDocument/2006/relationships/tags" Target="../tags/tag7.xml"/><Relationship Id="rId8" Type="http://schemas.openxmlformats.org/officeDocument/2006/relationships/slideLayout" Target="../slideLayouts/slideLayout1.xml"/><Relationship Id="rId9" Type="http://schemas.openxmlformats.org/officeDocument/2006/relationships/image" Target="../media/image1.emf"/><Relationship Id="rId10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png"/><Relationship Id="rId12" Type="http://schemas.openxmlformats.org/officeDocument/2006/relationships/image" Target="../media/image4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" Type="http://schemas.openxmlformats.org/officeDocument/2006/relationships/tags" Target="../tags/tag8.xml"/><Relationship Id="rId2" Type="http://schemas.openxmlformats.org/officeDocument/2006/relationships/tags" Target="../tags/tag9.xml"/><Relationship Id="rId3" Type="http://schemas.openxmlformats.org/officeDocument/2006/relationships/tags" Target="../tags/tag10.xml"/><Relationship Id="rId4" Type="http://schemas.openxmlformats.org/officeDocument/2006/relationships/tags" Target="../tags/tag11.xml"/><Relationship Id="rId5" Type="http://schemas.openxmlformats.org/officeDocument/2006/relationships/tags" Target="../tags/tag12.xml"/><Relationship Id="rId6" Type="http://schemas.openxmlformats.org/officeDocument/2006/relationships/tags" Target="../tags/tag13.xml"/><Relationship Id="rId7" Type="http://schemas.openxmlformats.org/officeDocument/2006/relationships/tags" Target="../tags/tag14.xml"/><Relationship Id="rId8" Type="http://schemas.openxmlformats.org/officeDocument/2006/relationships/slideLayout" Target="../slideLayouts/slideLayout1.xml"/><Relationship Id="rId9" Type="http://schemas.openxmlformats.org/officeDocument/2006/relationships/image" Target="../media/image1.emf"/><Relationship Id="rId10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.png"/><Relationship Id="rId12" Type="http://schemas.openxmlformats.org/officeDocument/2006/relationships/image" Target="../media/image9.png"/><Relationship Id="rId13" Type="http://schemas.openxmlformats.org/officeDocument/2006/relationships/image" Target="../media/image6.png"/><Relationship Id="rId14" Type="http://schemas.openxmlformats.org/officeDocument/2006/relationships/image" Target="../media/image10.png"/><Relationship Id="rId1" Type="http://schemas.openxmlformats.org/officeDocument/2006/relationships/tags" Target="../tags/tag15.xml"/><Relationship Id="rId2" Type="http://schemas.openxmlformats.org/officeDocument/2006/relationships/tags" Target="../tags/tag16.xml"/><Relationship Id="rId3" Type="http://schemas.openxmlformats.org/officeDocument/2006/relationships/tags" Target="../tags/tag17.xml"/><Relationship Id="rId4" Type="http://schemas.openxmlformats.org/officeDocument/2006/relationships/tags" Target="../tags/tag18.xml"/><Relationship Id="rId5" Type="http://schemas.openxmlformats.org/officeDocument/2006/relationships/tags" Target="../tags/tag19.xml"/><Relationship Id="rId6" Type="http://schemas.openxmlformats.org/officeDocument/2006/relationships/tags" Target="../tags/tag20.xml"/><Relationship Id="rId7" Type="http://schemas.openxmlformats.org/officeDocument/2006/relationships/tags" Target="../tags/tag21.xml"/><Relationship Id="rId8" Type="http://schemas.openxmlformats.org/officeDocument/2006/relationships/slideLayout" Target="../slideLayouts/slideLayout1.xml"/><Relationship Id="rId9" Type="http://schemas.openxmlformats.org/officeDocument/2006/relationships/image" Target="../media/image1.emf"/><Relationship Id="rId10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4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openxmlformats.org/officeDocument/2006/relationships/tags" Target="../tags/tag22.xml"/><Relationship Id="rId2" Type="http://schemas.openxmlformats.org/officeDocument/2006/relationships/tags" Target="../tags/tag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08873" y="1084354"/>
            <a:ext cx="3811956" cy="4027453"/>
            <a:chOff x="469063" y="1084354"/>
            <a:chExt cx="4403954" cy="4680861"/>
          </a:xfrm>
        </p:grpSpPr>
        <p:pic>
          <p:nvPicPr>
            <p:cNvPr id="4" name="Picture 3" descr="broadcast.pd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3755" y="1084354"/>
              <a:ext cx="2989262" cy="4680861"/>
            </a:xfrm>
            <a:prstGeom prst="rect">
              <a:avLst/>
            </a:prstGeom>
          </p:spPr>
        </p:pic>
        <p:pic>
          <p:nvPicPr>
            <p:cNvPr id="8" name="Picture 7" descr="TP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310850" y="2725383"/>
              <a:ext cx="914400" cy="3302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9" name="Picture 8" descr="TP_tmp.pn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816058" y="4386957"/>
              <a:ext cx="914400" cy="3302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Picture 9" descr="TP_tmp.pn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310850" y="4717157"/>
              <a:ext cx="914400" cy="3302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3" name="Picture 12" descr="TP_tmp.pn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69063" y="3751957"/>
              <a:ext cx="2387600" cy="6350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19" name="Group 18"/>
          <p:cNvGrpSpPr/>
          <p:nvPr/>
        </p:nvGrpSpPr>
        <p:grpSpPr>
          <a:xfrm>
            <a:off x="4827820" y="1090126"/>
            <a:ext cx="4007852" cy="4021682"/>
            <a:chOff x="1584740" y="1084354"/>
            <a:chExt cx="4945682" cy="4680861"/>
          </a:xfrm>
        </p:grpSpPr>
        <p:pic>
          <p:nvPicPr>
            <p:cNvPr id="20" name="Picture 19" descr="broadcast.pd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4740" y="1084354"/>
              <a:ext cx="3288277" cy="4680861"/>
            </a:xfrm>
            <a:prstGeom prst="rect">
              <a:avLst/>
            </a:prstGeom>
          </p:spPr>
        </p:pic>
        <p:pic>
          <p:nvPicPr>
            <p:cNvPr id="21" name="Picture 20" descr="TP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714970" y="1213186"/>
              <a:ext cx="1625600" cy="6350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2" name="Picture 21" descr="TP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04822" y="3794988"/>
              <a:ext cx="1625600" cy="6350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3" name="Picture 22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879133" y="5130215"/>
              <a:ext cx="1625600" cy="6350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24" name="TextBox 23"/>
          <p:cNvSpPr txBox="1"/>
          <p:nvPr/>
        </p:nvSpPr>
        <p:spPr>
          <a:xfrm>
            <a:off x="1446440" y="678781"/>
            <a:ext cx="2440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Transmitting node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5220891" y="664025"/>
            <a:ext cx="2139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receiving nodes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01571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08873" y="1084354"/>
            <a:ext cx="3811956" cy="4027453"/>
            <a:chOff x="469063" y="1084354"/>
            <a:chExt cx="4403954" cy="4680861"/>
          </a:xfrm>
        </p:grpSpPr>
        <p:pic>
          <p:nvPicPr>
            <p:cNvPr id="4" name="Picture 3" descr="broadcast.pd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3755" y="1084354"/>
              <a:ext cx="2989262" cy="4680861"/>
            </a:xfrm>
            <a:prstGeom prst="rect">
              <a:avLst/>
            </a:prstGeom>
          </p:spPr>
        </p:pic>
        <p:pic>
          <p:nvPicPr>
            <p:cNvPr id="8" name="Picture 7" descr="TP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310850" y="2725383"/>
              <a:ext cx="914400" cy="3302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9" name="Picture 8" descr="TP_tmp.pn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816058" y="4386957"/>
              <a:ext cx="914400" cy="3302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Picture 9" descr="TP_tmp.pn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310850" y="4717157"/>
              <a:ext cx="914400" cy="3302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3" name="Picture 12" descr="TP_tmp.pn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69063" y="3751957"/>
              <a:ext cx="2387600" cy="6350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19" name="Group 18"/>
          <p:cNvGrpSpPr/>
          <p:nvPr/>
        </p:nvGrpSpPr>
        <p:grpSpPr>
          <a:xfrm>
            <a:off x="4827820" y="1090126"/>
            <a:ext cx="4007852" cy="4021682"/>
            <a:chOff x="1584740" y="1084354"/>
            <a:chExt cx="4945682" cy="4680861"/>
          </a:xfrm>
        </p:grpSpPr>
        <p:pic>
          <p:nvPicPr>
            <p:cNvPr id="20" name="Picture 19" descr="broadcast.pd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4740" y="1084354"/>
              <a:ext cx="3288277" cy="4680861"/>
            </a:xfrm>
            <a:prstGeom prst="rect">
              <a:avLst/>
            </a:prstGeom>
          </p:spPr>
        </p:pic>
        <p:pic>
          <p:nvPicPr>
            <p:cNvPr id="21" name="Picture 20" descr="TP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714970" y="1213186"/>
              <a:ext cx="1625600" cy="6350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2" name="Picture 21" descr="TP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04822" y="3794988"/>
              <a:ext cx="1625600" cy="6350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3" name="Picture 22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879133" y="5130215"/>
              <a:ext cx="1625600" cy="6350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24" name="TextBox 23"/>
          <p:cNvSpPr txBox="1"/>
          <p:nvPr/>
        </p:nvSpPr>
        <p:spPr>
          <a:xfrm>
            <a:off x="1446440" y="678781"/>
            <a:ext cx="2440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Transmitting node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5220891" y="664025"/>
            <a:ext cx="2139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receiving nodes</a:t>
            </a:r>
            <a:endParaRPr lang="en-US" sz="2400" dirty="0"/>
          </a:p>
        </p:txBody>
      </p:sp>
      <p:sp>
        <p:nvSpPr>
          <p:cNvPr id="14" name="Cross 13"/>
          <p:cNvSpPr/>
          <p:nvPr/>
        </p:nvSpPr>
        <p:spPr>
          <a:xfrm rot="2488793">
            <a:off x="1446441" y="4007050"/>
            <a:ext cx="914400" cy="914400"/>
          </a:xfrm>
          <a:prstGeom prst="plus">
            <a:avLst>
              <a:gd name="adj" fmla="val 41105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ross 26"/>
          <p:cNvSpPr/>
          <p:nvPr/>
        </p:nvSpPr>
        <p:spPr>
          <a:xfrm rot="2488793">
            <a:off x="6809123" y="4398208"/>
            <a:ext cx="914400" cy="914400"/>
          </a:xfrm>
          <a:prstGeom prst="plus">
            <a:avLst>
              <a:gd name="adj" fmla="val 41105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51302" y="4218224"/>
            <a:ext cx="1551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</a:t>
            </a:r>
            <a:r>
              <a:rPr lang="en-US" sz="2400" dirty="0" smtClean="0">
                <a:solidFill>
                  <a:srgbClr val="FF0000"/>
                </a:solidFill>
              </a:rPr>
              <a:t>acket loss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836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oadcast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22948" y="1084354"/>
            <a:ext cx="2587433" cy="4027453"/>
          </a:xfrm>
          <a:prstGeom prst="rect">
            <a:avLst/>
          </a:prstGeom>
        </p:spPr>
      </p:pic>
      <p:pic>
        <p:nvPicPr>
          <p:cNvPr id="17" name="Picture 16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81449" y="4078074"/>
            <a:ext cx="769497" cy="241842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65" y="2901053"/>
            <a:ext cx="2066649" cy="1077296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 descr="broadcast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700" y="1090126"/>
            <a:ext cx="2664734" cy="4021682"/>
          </a:xfrm>
          <a:prstGeom prst="rect">
            <a:avLst/>
          </a:prstGeom>
        </p:spPr>
      </p:pic>
      <p:pic>
        <p:nvPicPr>
          <p:cNvPr id="11" name="Picture 10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69593" y="1161163"/>
            <a:ext cx="1893682" cy="1276177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11016" y="4566231"/>
            <a:ext cx="1317344" cy="545577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335992" y="678781"/>
            <a:ext cx="2440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Transmitting node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4944771" y="664025"/>
            <a:ext cx="2139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receiving nodes</a:t>
            </a:r>
            <a:endParaRPr lang="en-US" sz="2400" dirty="0"/>
          </a:p>
        </p:txBody>
      </p:sp>
      <p:sp>
        <p:nvSpPr>
          <p:cNvPr id="14" name="Cross 13"/>
          <p:cNvSpPr/>
          <p:nvPr/>
        </p:nvSpPr>
        <p:spPr>
          <a:xfrm rot="2488793">
            <a:off x="1335993" y="4007050"/>
            <a:ext cx="914400" cy="914400"/>
          </a:xfrm>
          <a:prstGeom prst="plus">
            <a:avLst>
              <a:gd name="adj" fmla="val 41105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ross 26"/>
          <p:cNvSpPr/>
          <p:nvPr/>
        </p:nvSpPr>
        <p:spPr>
          <a:xfrm rot="2488793">
            <a:off x="6533003" y="4398208"/>
            <a:ext cx="914400" cy="914400"/>
          </a:xfrm>
          <a:prstGeom prst="plus">
            <a:avLst>
              <a:gd name="adj" fmla="val 41105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40854" y="4218224"/>
            <a:ext cx="1551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</a:t>
            </a:r>
            <a:r>
              <a:rPr lang="en-US" sz="2400" dirty="0" smtClean="0">
                <a:solidFill>
                  <a:srgbClr val="FF0000"/>
                </a:solidFill>
              </a:rPr>
              <a:t>acket loss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6" name="Picture 15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24868" y="3978349"/>
            <a:ext cx="769497" cy="241842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69055" y="2082490"/>
            <a:ext cx="769497" cy="241842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 descr="TP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16434" y="2976256"/>
            <a:ext cx="1893682" cy="1276177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85264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389945" y="1213186"/>
            <a:ext cx="4646667" cy="4680861"/>
            <a:chOff x="1883755" y="1084354"/>
            <a:chExt cx="4646667" cy="4680861"/>
          </a:xfrm>
        </p:grpSpPr>
        <p:pic>
          <p:nvPicPr>
            <p:cNvPr id="4" name="Picture 3" descr="broadcast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3755" y="1084354"/>
              <a:ext cx="2989262" cy="4680861"/>
            </a:xfrm>
            <a:prstGeom prst="rect">
              <a:avLst/>
            </a:prstGeom>
          </p:spPr>
        </p:pic>
        <p:pic>
          <p:nvPicPr>
            <p:cNvPr id="2" name="Picture 1" descr="TP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714970" y="1213186"/>
              <a:ext cx="1625600" cy="6350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" name="Picture 2" descr="TP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04822" y="3794988"/>
              <a:ext cx="1625600" cy="6350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5" name="Picture 4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879133" y="5130215"/>
              <a:ext cx="1625600" cy="6350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6151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\noindent $x_1\leftarrow x_1+\frac{1}{4}x_4$\\&#10;$y_1\leftarrow y_1+\frac{1}{4}y_4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64"/>
  <p:tag name="PICTUREFILESIZE" val="242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\noindent $x_6\leftarrow x_6+\frac{1}{4}x_6$\\&#10;$y_6\leftarrow y_6+\frac{1}{4}y_6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64"/>
  <p:tag name="PICTUREFILESIZE" val="253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\frac{1}{4}x_4,\frac{1}{4}y_4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36"/>
  <p:tag name="PICTUREFILESIZE" val="107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\frac{1}{4}x_4,\frac{1}{4}y_4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36"/>
  <p:tag name="PICTUREFILESIZE" val="107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\frac{1}{4}x_4,\frac{1}{4}y_4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36"/>
  <p:tag name="PICTUREFILESIZE" val="107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\noindent $x_4\leftarrow \frac{1}{4}x_4=x_4-\frac{3}{4}x_4$\\&#10;$y_4\leftarrow \frac{1}{4}y_4=x_4-\frac{3}{4}y_4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94"/>
  <p:tag name="PICTUREFILESIZE" val="304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b_{4,x},b_{4,y}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35"/>
  <p:tag name="PICTUREFILESIZE" val="93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\noindent $x_4\leftarrow \frac{1}{4}x_4=x_4-\frac{3}{4}x_4$\\&#10;$y_4\leftarrow \frac{1}{4}y_4=x_4-\frac{3}{4}y_4$\\&#10;$b_{4,x}\leftarrow b_{4,x}+\frac{1}{4}x_4$\\&#10;$b_{4,y}\leftarrow b_{4,y}+\frac{1}{4}y_4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94"/>
  <p:tag name="PICTUREFILESIZE" val="628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\noindent $x_1\leftarrow x_1+b_{4,x}-\beta_{1,x}^{(4)}$\\&#10;$y_1\leftarrow x_1+b_{4,y}-\beta_{1,y}^{(4)}$\\&#10;$\beta_{1,x}^{(4)}\leftarrow b_{4,x}$\\&#10;$\beta_{1,y}^{(4)}\leftarrow b_{4,y}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92"/>
  <p:tag name="PICTUREFILESIZE" val="700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\noindent $x_6\leftarrow x_6+\frac{1}{4}x_6$\\&#10;$y_6\leftarrow y_6+\frac{1}{4}y_6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64"/>
  <p:tag name="PICTUREFILESIZE" val="253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b_{4,x},b_{4,y}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35"/>
  <p:tag name="PICTUREFILESIZE" val="93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\noindent $x_5\leftarrow x_5+\frac{1}{4}x_4$\\&#10;$y_5\leftarrow y_5+\frac{1}{4}y_5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64"/>
  <p:tag name="PICTUREFILESIZE" val="25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b_{4,x},b_{4,y}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35"/>
  <p:tag name="PICTUREFILESIZE" val="93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\noindent $x_5\leftarrow x_5+b_{4,x}-\beta_{5,x}^{(4)}$\\&#10;$y_5\leftarrow x_5+b_{4,y}-\beta_{5,y}^{(4)}$\\&#10;$\beta_{5,x}^{(4)}\leftarrow b_{4,x}$\\&#10;$\beta_{5,y}^{(4)}\leftarrow b_{4,y}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92"/>
  <p:tag name="PICTUREFILESIZE" val="735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\noindent $x_1\leftarrow x_1+\frac{1}{4}x_4$\\&#10;$y_1\leftarrow y_1+\frac{1}{4}y_4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64"/>
  <p:tag name="PICTUREFILESIZE" val="242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\noindent $x_5\leftarrow x_5+\frac{1}{4}x_4$\\&#10;$y_5\leftarrow y_5+\frac{1}{4}y_5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64"/>
  <p:tag name="PICTUREFILESIZE" val="250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\noindent $x_6\leftarrow x_6+\frac{1}{4}x_6$\\&#10;$y_6\leftarrow y_6+\frac{1}{4}y_6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64"/>
  <p:tag name="PICTUREFILESIZE" val="253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\noindent $x_6\leftarrow x_6+\frac{1}{4}x_6$\\&#10;$y_6\leftarrow y_6+\frac{1}{4}y_6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64"/>
  <p:tag name="PICTUREFILESIZE" val="253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\frac{1}{4}x_4,\frac{1}{4}y_4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36"/>
  <p:tag name="PICTUREFILESIZE" val="107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\frac{1}{4}x_4,\frac{1}{4}y_4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36"/>
  <p:tag name="PICTUREFILESIZE" val="107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\frac{1}{4}x_4,\frac{1}{4}y_4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36"/>
  <p:tag name="PICTUREFILESIZE" val="107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\noindent $x_4\leftarrow \frac{1}{4}x_4=x_4-\frac{3}{4}x_4$\\&#10;$y_4\leftarrow \frac{1}{4}y_4=x_4-\frac{3}{4}y_4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94"/>
  <p:tag name="PICTUREFILESIZE" val="304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\noindent $x_1\leftarrow x_1+\frac{1}{4}x_4$\\&#10;$y_1\leftarrow y_1+\frac{1}{4}y_4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64"/>
  <p:tag name="PICTUREFILESIZE" val="242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\noindent $x_5\leftarrow x_5+\frac{1}{4}x_4$\\&#10;$y_5\leftarrow y_5+\frac{1}{4}y_5$&#10;\end{document}"/>
  <p:tag name="FILENAME" val="TP_tmp"/>
  <p:tag name="FORMAT" val="pngmono"/>
  <p:tag name="RES" val="600"/>
  <p:tag name="BLEND" val="0"/>
  <p:tag name="TRANSPARENT" val="0"/>
  <p:tag name="TBUG" val="0"/>
  <p:tag name="ALLOWFS" val="0"/>
  <p:tag name="ORIGWIDTH" val="64"/>
  <p:tag name="PICTUREFILESIZE" val="250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16</Words>
  <Application>Microsoft Macintosh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Padova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 Schenato</dc:creator>
  <cp:lastModifiedBy>Luca Schenato</cp:lastModifiedBy>
  <cp:revision>8</cp:revision>
  <cp:lastPrinted>2015-07-16T08:47:10Z</cp:lastPrinted>
  <dcterms:created xsi:type="dcterms:W3CDTF">2015-07-16T07:32:18Z</dcterms:created>
  <dcterms:modified xsi:type="dcterms:W3CDTF">2015-07-16T09:04:36Z</dcterms:modified>
</cp:coreProperties>
</file>